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603" r:id="rId2"/>
    <p:sldId id="604" r:id="rId3"/>
    <p:sldId id="510" r:id="rId4"/>
    <p:sldId id="537" r:id="rId5"/>
    <p:sldId id="517" r:id="rId6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3250" autoAdjust="0"/>
  </p:normalViewPr>
  <p:slideViewPr>
    <p:cSldViewPr>
      <p:cViewPr>
        <p:scale>
          <a:sx n="50" d="100"/>
          <a:sy n="50" d="100"/>
        </p:scale>
        <p:origin x="-1368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B5093BE-4398-4015-A165-EDD6C31D45E3}" type="datetimeFigureOut">
              <a:rPr lang="fr-FR"/>
              <a:pPr>
                <a:defRPr/>
              </a:pPr>
              <a:t>07/09/2017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F18AB3F-6FE6-4C22-834D-7262E47D9F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72710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406290E-18CF-452F-B052-C295871D4716}" type="datetimeFigureOut">
              <a:rPr lang="fr-FR"/>
              <a:pPr>
                <a:defRPr/>
              </a:pPr>
              <a:t>07/09/2017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ADC1A0A-C08F-42FE-A606-BBDE8A3FAA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3328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BADDA-9176-4928-8447-6B2E86A8E14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071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cteur droit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cteur droit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Connecteur droit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Connecteur droit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Ellipse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Ellipse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Ellipse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Ellipse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22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3B652-B52E-46B9-9013-D41A47BA7845}" type="datetime1">
              <a:rPr lang="fr-FR"/>
              <a:pPr>
                <a:defRPr/>
              </a:pPr>
              <a:t>07/09/2017</a:t>
            </a:fld>
            <a:endParaRPr lang="fr-FR"/>
          </a:p>
        </p:txBody>
      </p:sp>
      <p:sp>
        <p:nvSpPr>
          <p:cNvPr id="23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SIBON Benoît - CPC ASH 25</a:t>
            </a:r>
          </a:p>
        </p:txBody>
      </p:sp>
      <p:sp>
        <p:nvSpPr>
          <p:cNvPr id="24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28946-10F8-45AC-849C-05FB15F66A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4269D-DBEE-434A-8A22-ABDCEE997531}" type="datetime1">
              <a:rPr lang="fr-FR"/>
              <a:pPr>
                <a:defRPr/>
              </a:pPr>
              <a:t>07/09/2017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SIBON Benoît - CPC ASH 25</a:t>
            </a: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196FD-6335-41FC-9AB4-CA5DB78FB2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B4F1F-701A-457C-8F1B-E80729642F11}" type="datetime1">
              <a:rPr lang="fr-FR"/>
              <a:pPr>
                <a:defRPr/>
              </a:pPr>
              <a:t>07/09/2017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SIBON Benoît - CPC ASH 25</a:t>
            </a: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D1580-D5AE-48DA-AF49-3523D69D83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931863" y="96838"/>
            <a:ext cx="7678737" cy="599916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38DED-B000-4C8A-9796-3956A3AC2BC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AFF188C-CE06-4E12-81DF-E074B18354CA}" type="datetime1">
              <a:rPr lang="fr-FR"/>
              <a:pPr>
                <a:defRPr/>
              </a:pPr>
              <a:t>07/09/2017</a:t>
            </a:fld>
            <a:endParaRPr lang="fr-FR"/>
          </a:p>
        </p:txBody>
      </p:sp>
      <p:sp>
        <p:nvSpPr>
          <p:cNvPr id="5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E52F024-A479-4CE5-AE6F-B09E67D398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SIBON Benoît - CPC ASH 25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onnecteur droit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Connecteur droit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cteur droit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lipse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Ellipse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lipse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Ellipse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Connecteur droit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BB461-83F4-4BD5-B239-D1E338A3C83D}" type="datetime1">
              <a:rPr lang="fr-FR"/>
              <a:pPr>
                <a:defRPr/>
              </a:pPr>
              <a:t>07/09/2017</a:t>
            </a:fld>
            <a:endParaRPr lang="fr-FR"/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SIBON Benoît - CPC ASH 25</a:t>
            </a:r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5476A-44BE-4407-B923-BDA06EF011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09899-59FF-4EA6-907F-01EBFE3A1CC2}" type="datetime1">
              <a:rPr lang="fr-FR"/>
              <a:pPr>
                <a:defRPr/>
              </a:pPr>
              <a:t>07/09/2017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SIBON Benoît - CPC ASH 25</a:t>
            </a:r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91EC-9082-425E-A69E-2D63701506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E0382-DC17-4F69-A069-1659190DEC1C}" type="datetime1">
              <a:rPr lang="fr-FR"/>
              <a:pPr>
                <a:defRPr/>
              </a:pPr>
              <a:t>07/09/2017</a:t>
            </a:fld>
            <a:endParaRPr lang="fr-FR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SIBON Benoît - CPC ASH 25</a:t>
            </a:r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B5136-D711-405C-9322-24DB92E0B1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8F918A-BD91-4449-8E71-C87ED0C07A6C}" type="datetime1">
              <a:rPr lang="fr-FR"/>
              <a:pPr>
                <a:defRPr/>
              </a:pPr>
              <a:t>07/09/2017</a:t>
            </a:fld>
            <a:endParaRPr lang="fr-FR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0BF63BC-6F03-4696-A3A2-2D112E5B3E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SIBON Benoît - CPC ASH 25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60BA3-07EA-412C-A347-D4DA60079FD9}" type="datetime1">
              <a:rPr lang="fr-FR"/>
              <a:pPr>
                <a:defRPr/>
              </a:pPr>
              <a:t>07/09/2017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SIBON Benoît - CPC ASH 25</a:t>
            </a:r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8377B-52A6-40A9-8861-E62BB761E3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Connecteur droit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lipse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E1D2085-CA00-4136-9E12-7CFE4656FAB7}" type="datetime1">
              <a:rPr lang="fr-FR"/>
              <a:pPr>
                <a:defRPr/>
              </a:pPr>
              <a:t>07/09/2017</a:t>
            </a:fld>
            <a:endParaRPr lang="fr-FR"/>
          </a:p>
        </p:txBody>
      </p:sp>
      <p:sp>
        <p:nvSpPr>
          <p:cNvPr id="13" name="Espace réservé du numéro de diapositiv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62A722E-2FC0-4F84-BFA3-C1089E0BB9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" name="Espace réservé du pied de page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SIBON Benoît - CPC ASH 25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lipse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cteur droit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976B5E-58BE-4463-BDDB-1975442B006B}" type="datetime1">
              <a:rPr lang="fr-FR"/>
              <a:pPr>
                <a:defRPr/>
              </a:pPr>
              <a:t>07/09/2017</a:t>
            </a:fld>
            <a:endParaRPr lang="fr-FR"/>
          </a:p>
        </p:txBody>
      </p:sp>
      <p:sp>
        <p:nvSpPr>
          <p:cNvPr id="13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FA105AF-CCCD-4CCA-956B-C1BE4A89FB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SIBON Benoît - CPC ASH 25</a:t>
            </a:r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28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2117A4-65F2-49FF-898B-E4032EDB8833}" type="datetime1">
              <a:rPr lang="fr-FR"/>
              <a:pPr>
                <a:defRPr/>
              </a:pPr>
              <a:t>07/09/2017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SIBON Benoît - CPC ASH 25</a:t>
            </a:r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F19C89-A6FD-434B-9946-28533EEB4E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4" r:id="rId4"/>
    <p:sldLayoutId id="2147483683" r:id="rId5"/>
    <p:sldLayoutId id="2147483688" r:id="rId6"/>
    <p:sldLayoutId id="2147483682" r:id="rId7"/>
    <p:sldLayoutId id="2147483689" r:id="rId8"/>
    <p:sldLayoutId id="2147483690" r:id="rId9"/>
    <p:sldLayoutId id="2147483681" r:id="rId10"/>
    <p:sldLayoutId id="2147483680" r:id="rId11"/>
    <p:sldLayoutId id="2147483691" r:id="rId12"/>
  </p:sldLayoutIdLst>
  <p:transition spd="slow">
    <p:pull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0062A9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AABBDC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EBC0B1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39752" y="548680"/>
            <a:ext cx="6172200" cy="2664296"/>
          </a:xfrm>
        </p:spPr>
        <p:txBody>
          <a:bodyPr>
            <a:noAutofit/>
          </a:bodyPr>
          <a:lstStyle/>
          <a:p>
            <a:pPr algn="ctr"/>
            <a:r>
              <a:rPr lang="fr-FR" sz="5000" cap="all" dirty="0" smtClean="0">
                <a:solidFill>
                  <a:schemeClr val="accent1">
                    <a:lumMod val="75000"/>
                  </a:schemeClr>
                </a:solidFill>
              </a:rPr>
              <a:t>STAGE ECOLE</a:t>
            </a:r>
            <a:br>
              <a:rPr lang="fr-FR" sz="5000" cap="all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5000" cap="all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FR" sz="5000" cap="all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3500" cap="all" dirty="0" smtClean="0">
                <a:solidFill>
                  <a:schemeClr val="accent1">
                    <a:lumMod val="75000"/>
                  </a:schemeClr>
                </a:solidFill>
              </a:rPr>
              <a:t>Septembre 2017</a:t>
            </a:r>
            <a:endParaRPr lang="fr-FR" sz="3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411760" y="4365104"/>
            <a:ext cx="6172200" cy="1872208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800" dirty="0" smtClean="0"/>
              <a:t>Ouverture d’un dispositif</a:t>
            </a:r>
          </a:p>
          <a:p>
            <a:pPr algn="ctr"/>
            <a:r>
              <a:rPr lang="fr-FR" sz="3800" dirty="0" smtClean="0"/>
              <a:t>ULIS </a:t>
            </a:r>
          </a:p>
          <a:p>
            <a:pPr algn="ctr"/>
            <a:r>
              <a:rPr lang="fr-FR" sz="3800" dirty="0"/>
              <a:t>Les fonctions cognitives</a:t>
            </a:r>
          </a:p>
          <a:p>
            <a:pPr algn="ctr"/>
            <a:endParaRPr lang="fr-FR" sz="3800" dirty="0"/>
          </a:p>
          <a:p>
            <a:pPr algn="ctr"/>
            <a:r>
              <a:rPr lang="fr-FR" sz="3800" dirty="0" smtClean="0"/>
              <a:t>Ecole de Doubs</a:t>
            </a:r>
            <a:endParaRPr lang="fr-FR" sz="3800" dirty="0"/>
          </a:p>
        </p:txBody>
      </p:sp>
    </p:spTree>
    <p:extLst>
      <p:ext uri="{BB962C8B-B14F-4D97-AF65-F5344CB8AC3E}">
        <p14:creationId xmlns:p14="http://schemas.microsoft.com/office/powerpoint/2010/main" val="766718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ibon\Documents\CPCASH\FORMATION\2016 2017\Capa-sh\Fonctions cognitives\17 02 2017\figL3_207_test_de_stroop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00" y="1602085"/>
            <a:ext cx="7467600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577759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4" name="Group 2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7344723"/>
              </p:ext>
            </p:extLst>
          </p:nvPr>
        </p:nvGraphicFramePr>
        <p:xfrm>
          <a:off x="250825" y="765175"/>
          <a:ext cx="8424000" cy="5964238"/>
        </p:xfrm>
        <a:graphic>
          <a:graphicData uri="http://schemas.openxmlformats.org/drawingml/2006/table">
            <a:tbl>
              <a:tblPr/>
              <a:tblGrid>
                <a:gridCol w="2808000"/>
                <a:gridCol w="2808000"/>
                <a:gridCol w="2808000"/>
              </a:tblGrid>
              <a:tr h="17567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49263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8905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95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682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139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97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054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511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Arial" charset="0"/>
                          <a:cs typeface="Arial" charset="0"/>
                        </a:rPr>
                        <a:t>Les fonctions réceptives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 qui permet la réception de l’information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49263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8905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95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682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139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97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054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511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2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La fonction mnésique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Ce qui permet le stockage de l’information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49263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8905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95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682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139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97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054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511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2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Les fonctions expressives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Ce qui permet l’expression de l’information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49263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8905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95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682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139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97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054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511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fr-FR" alt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Les sens (audition, vue…)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fr-FR" alt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Les fonctions </a:t>
                      </a:r>
                      <a:r>
                        <a:rPr kumimoji="0" lang="fr-FR" alt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visuo</a:t>
                      </a:r>
                      <a:r>
                        <a:rPr kumimoji="0" lang="fr-FR" alt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–spatiales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49263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8905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95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682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139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97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054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511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Les mémoires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alt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fr-FR" alt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Mémoire à court terme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fr-FR" alt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Mémoire de travail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fr-FR" alt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Mémoire à long terme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49263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8905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95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682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139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97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054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511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fr-FR" alt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Les praxies ( les gestes, la motricité, le mouvement, …)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fr-FR" alt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Les langages (oral et écrit, expression et communication)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51520" y="115888"/>
            <a:ext cx="8496944" cy="5715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Century Schoolbook"/>
              </a:rPr>
              <a:t>LES </a:t>
            </a:r>
            <a:r>
              <a:rPr lang="fr-FR" altLang="fr-FR" sz="3200" b="1" dirty="0" smtClean="0">
                <a:solidFill>
                  <a:schemeClr val="tx2"/>
                </a:solidFill>
                <a:latin typeface="Century Schoolbook"/>
              </a:rPr>
              <a:t>FONCTIONS  INSTRUMENTALES</a:t>
            </a:r>
            <a:endParaRPr lang="fr-FR" altLang="fr-FR" sz="3200" b="1" dirty="0">
              <a:solidFill>
                <a:schemeClr val="tx2"/>
              </a:solidFill>
              <a:latin typeface="Century School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15888"/>
            <a:ext cx="7467600" cy="5715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fr-FR" altLang="fr-FR" sz="33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Les fonctions exécutives</a:t>
            </a:r>
          </a:p>
        </p:txBody>
      </p:sp>
      <p:graphicFrame>
        <p:nvGraphicFramePr>
          <p:cNvPr id="5" name="Group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66502"/>
              </p:ext>
            </p:extLst>
          </p:nvPr>
        </p:nvGraphicFramePr>
        <p:xfrm>
          <a:off x="539750" y="908050"/>
          <a:ext cx="7992690" cy="5495916"/>
        </p:xfrm>
        <a:graphic>
          <a:graphicData uri="http://schemas.openxmlformats.org/drawingml/2006/table">
            <a:tbl>
              <a:tblPr/>
              <a:tblGrid>
                <a:gridCol w="7992690"/>
              </a:tblGrid>
              <a:tr h="15028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49263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8905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95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682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139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97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054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511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2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Les fonctions exécutives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Ce qui permet d’organiser mentalement l’information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Ensemble de fonctions qui est souvent comparé à un contremaître ou à un chef d’orchestre dont l’objectif est de coordonner  toutes les  fonctions cognitives.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2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449263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8905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2954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1682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139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597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054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511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fr-FR" alt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planification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fr-FR" alt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 contrôle des impulsions : l’inhibition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fr-FR" alt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flexibilité de pensée et d’action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fr-FR" alt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 raisonnement / Logique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fr-FR" alt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prise de décision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fr-FR" alt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r>
                        <a:rPr kumimoji="0" lang="fr-FR" alt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’ attention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6334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fr-FR" altLang="fr-FR" sz="3200" b="1" cap="none" smtClean="0">
                <a:solidFill>
                  <a:schemeClr val="tx1"/>
                </a:solidFill>
                <a:latin typeface="Arial" charset="0"/>
              </a:rPr>
              <a:t>LA « DOUBLE TÂCHE »</a:t>
            </a:r>
            <a:endParaRPr lang="fr-FR" altLang="fr-FR" cap="none" smtClean="0">
              <a:latin typeface="Arial" charset="0"/>
            </a:endParaRPr>
          </a:p>
        </p:txBody>
      </p:sp>
      <p:pic>
        <p:nvPicPr>
          <p:cNvPr id="27650" name="Image 4"/>
          <p:cNvPicPr>
            <a:picLocks noGrp="1" noChangeAspect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557338"/>
            <a:ext cx="8713788" cy="4967287"/>
          </a:xfrm>
          <a:ln w="38100">
            <a:solidFill>
              <a:schemeClr val="tx1"/>
            </a:solidFill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PC ASH 25">
      <a:dk1>
        <a:sysClr val="windowText" lastClr="000000"/>
      </a:dk1>
      <a:lt1>
        <a:sysClr val="window" lastClr="FFFFFF"/>
      </a:lt1>
      <a:dk2>
        <a:srgbClr val="000000"/>
      </a:dk2>
      <a:lt2>
        <a:srgbClr val="EBDDC3"/>
      </a:lt2>
      <a:accent1>
        <a:srgbClr val="0070C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0070C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PC ASH 25">
    <a:dk1>
      <a:sysClr val="windowText" lastClr="000000"/>
    </a:dk1>
    <a:lt1>
      <a:sysClr val="window" lastClr="FFFFFF"/>
    </a:lt1>
    <a:dk2>
      <a:srgbClr val="000000"/>
    </a:dk2>
    <a:lt2>
      <a:srgbClr val="EBDDC3"/>
    </a:lt2>
    <a:accent1>
      <a:srgbClr val="0070C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007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3652</TotalTime>
  <Words>159</Words>
  <Application>Microsoft Office PowerPoint</Application>
  <PresentationFormat>Affichage à l'écran 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Oriel</vt:lpstr>
      <vt:lpstr>STAGE ECOLE  Septembre 2017</vt:lpstr>
      <vt:lpstr>Présentation PowerPoint</vt:lpstr>
      <vt:lpstr>Présentation PowerPoint</vt:lpstr>
      <vt:lpstr>Présentation PowerPoint</vt:lpstr>
      <vt:lpstr>LA « DOUBLE TÂCHE 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dsden</dc:creator>
  <cp:lastModifiedBy>dsden</cp:lastModifiedBy>
  <cp:revision>158</cp:revision>
  <cp:lastPrinted>2016-06-13T08:56:37Z</cp:lastPrinted>
  <dcterms:created xsi:type="dcterms:W3CDTF">2015-09-14T10:02:42Z</dcterms:created>
  <dcterms:modified xsi:type="dcterms:W3CDTF">2017-09-07T12:27:29Z</dcterms:modified>
</cp:coreProperties>
</file>